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4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1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6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6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6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6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8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1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599">7073 9913 0,'-17'-18'0,"17"1"16</inkml:trace>
  <inkml:trace contextRef="#ctx0" brushRef="#br0" timeOffset="34285.662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8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5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2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7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4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8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8">17127 8890 0,'0'35'16,"18"-17"0,0 0-16,-1 17 15,1-18-15,0 1 16</inkml:trace>
  <inkml:trace contextRef="#ctx0" brushRef="#br0" timeOffset="49999.7011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2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29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7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1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29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5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09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1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2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7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56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00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871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729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260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46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312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225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38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79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67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C80E-3C4D-4092-B20F-EA72D6782E0E}" type="datetimeFigureOut">
              <a:rPr lang="de-AT" smtClean="0"/>
              <a:t>01.10.2017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BA598-90F5-47B4-B9B1-D5DA8BFBD59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1169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664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3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Deep</a:t>
            </a:r>
            <a:r>
              <a:rPr lang="de-AT" dirty="0" smtClean="0"/>
              <a:t> Learning 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9018"/>
            <a:ext cx="9144000" cy="2798762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de-AT" dirty="0" smtClean="0"/>
              <a:t>Introduction</a:t>
            </a:r>
          </a:p>
          <a:p>
            <a:pPr marL="457200" indent="-457200" algn="l">
              <a:buAutoNum type="arabicPeriod"/>
            </a:pPr>
            <a:r>
              <a:rPr lang="de-AT" dirty="0" err="1" smtClean="0"/>
              <a:t>Logistic</a:t>
            </a:r>
            <a:r>
              <a:rPr lang="de-AT" dirty="0" smtClean="0"/>
              <a:t> Regression</a:t>
            </a:r>
          </a:p>
          <a:p>
            <a:pPr marL="457200" indent="-457200" algn="l">
              <a:buAutoNum type="arabicPeriod"/>
            </a:pPr>
            <a:r>
              <a:rPr lang="de-AT" dirty="0" err="1" smtClean="0"/>
              <a:t>Swallow</a:t>
            </a:r>
            <a:r>
              <a:rPr lang="de-AT" dirty="0" smtClean="0"/>
              <a:t> </a:t>
            </a:r>
            <a:r>
              <a:rPr lang="de-AT" dirty="0" err="1" smtClean="0"/>
              <a:t>Neural</a:t>
            </a:r>
            <a:r>
              <a:rPr lang="de-AT" dirty="0" smtClean="0"/>
              <a:t> Networks</a:t>
            </a:r>
          </a:p>
          <a:p>
            <a:pPr marL="457200" indent="-457200" algn="l">
              <a:buAutoNum type="arabicPeriod"/>
            </a:pPr>
            <a:r>
              <a:rPr lang="de-AT" dirty="0" err="1" smtClean="0"/>
              <a:t>Deep</a:t>
            </a:r>
            <a:r>
              <a:rPr lang="de-AT" dirty="0" smtClean="0"/>
              <a:t> </a:t>
            </a:r>
            <a:r>
              <a:rPr lang="de-AT" dirty="0" err="1" smtClean="0"/>
              <a:t>Neural</a:t>
            </a:r>
            <a:r>
              <a:rPr lang="de-AT" dirty="0" smtClean="0"/>
              <a:t> </a:t>
            </a:r>
            <a:r>
              <a:rPr lang="de-AT" dirty="0" err="1" smtClean="0"/>
              <a:t>networks</a:t>
            </a:r>
            <a:endParaRPr lang="de-AT" dirty="0" smtClean="0"/>
          </a:p>
          <a:p>
            <a:pPr marL="457200" indent="-457200" algn="l">
              <a:buAutoNum type="arabicPeriod"/>
            </a:pPr>
            <a:r>
              <a:rPr lang="de-AT" dirty="0" err="1" smtClean="0"/>
              <a:t>Tensorflow</a:t>
            </a:r>
            <a:endParaRPr lang="de-AT" dirty="0" smtClean="0"/>
          </a:p>
          <a:p>
            <a:pPr marL="457200" indent="-457200" algn="l">
              <a:buAutoNum type="arabicPeriod"/>
            </a:pPr>
            <a:r>
              <a:rPr lang="de-AT" dirty="0" smtClean="0"/>
              <a:t>Project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728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b="1" dirty="0" smtClean="0"/>
              <a:t>1.1 </a:t>
            </a:r>
            <a:r>
              <a:rPr lang="de-AT" b="1" dirty="0" err="1" smtClean="0"/>
              <a:t>What</a:t>
            </a:r>
            <a:r>
              <a:rPr lang="de-AT" b="1" dirty="0" smtClean="0"/>
              <a:t> </a:t>
            </a:r>
            <a:r>
              <a:rPr lang="de-AT" b="1" dirty="0" err="1" smtClean="0"/>
              <a:t>is</a:t>
            </a:r>
            <a:r>
              <a:rPr lang="de-AT" b="1" dirty="0" smtClean="0"/>
              <a:t> a </a:t>
            </a:r>
            <a:r>
              <a:rPr lang="de-AT" b="1" dirty="0" err="1" smtClean="0"/>
              <a:t>Neural</a:t>
            </a:r>
            <a:r>
              <a:rPr lang="de-AT" b="1" dirty="0" smtClean="0"/>
              <a:t> Network</a:t>
            </a:r>
            <a:br>
              <a:rPr lang="de-AT" b="1" dirty="0" smtClean="0"/>
            </a:br>
            <a:endParaRPr lang="de-AT" b="1" dirty="0"/>
          </a:p>
        </p:txBody>
      </p:sp>
      <p:pic>
        <p:nvPicPr>
          <p:cNvPr id="4" name="1_whatIs An N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613" y="1825625"/>
            <a:ext cx="6962775" cy="4351338"/>
          </a:xfrm>
        </p:spPr>
      </p:pic>
    </p:spTree>
    <p:extLst>
      <p:ext uri="{BB962C8B-B14F-4D97-AF65-F5344CB8AC3E}">
        <p14:creationId xmlns:p14="http://schemas.microsoft.com/office/powerpoint/2010/main" val="41043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0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81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8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smtClean="0"/>
              <a:t>1.2 </a:t>
            </a:r>
            <a:r>
              <a:rPr lang="de-AT" b="1" dirty="0" err="1" smtClean="0"/>
              <a:t>Supervised</a:t>
            </a:r>
            <a:r>
              <a:rPr lang="de-AT" b="1" dirty="0" smtClean="0"/>
              <a:t> Learning </a:t>
            </a:r>
            <a:r>
              <a:rPr lang="de-AT" b="1" dirty="0" err="1" smtClean="0"/>
              <a:t>and</a:t>
            </a:r>
            <a:r>
              <a:rPr lang="de-AT" b="1" dirty="0" smtClean="0"/>
              <a:t> </a:t>
            </a:r>
            <a:r>
              <a:rPr lang="de-AT" b="1" dirty="0" err="1" smtClean="0"/>
              <a:t>Neural</a:t>
            </a:r>
            <a:r>
              <a:rPr lang="de-AT" b="1" dirty="0" smtClean="0"/>
              <a:t> Networks</a:t>
            </a:r>
            <a:endParaRPr lang="de-AT" b="1" dirty="0"/>
          </a:p>
        </p:txBody>
      </p:sp>
      <p:pic>
        <p:nvPicPr>
          <p:cNvPr id="4" name="2_SupervisedLearningAndN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18365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0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5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Breitbild</PresentationFormat>
  <Paragraphs>94</Paragraphs>
  <Slides>10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PowerPoint-Präsentation</vt:lpstr>
      <vt:lpstr>Deep Learning </vt:lpstr>
      <vt:lpstr>1.1 What is a Neural Network </vt:lpstr>
      <vt:lpstr>Housing Price Prediction</vt:lpstr>
      <vt:lpstr>Housing Price Prediction</vt:lpstr>
      <vt:lpstr>Housing Price Prediction</vt:lpstr>
      <vt:lpstr>1.2 Supervised Learning and Neural Networks</vt:lpstr>
      <vt:lpstr>Supervised Learning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Pester</dc:creator>
  <cp:lastModifiedBy>Andreas Pester</cp:lastModifiedBy>
  <cp:revision>1</cp:revision>
  <dcterms:created xsi:type="dcterms:W3CDTF">2017-10-01T17:00:28Z</dcterms:created>
  <dcterms:modified xsi:type="dcterms:W3CDTF">2017-10-01T17:00:49Z</dcterms:modified>
</cp:coreProperties>
</file>